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57" r:id="rId5"/>
    <p:sldId id="258" r:id="rId6"/>
    <p:sldId id="260" r:id="rId7"/>
    <p:sldId id="259" r:id="rId8"/>
    <p:sldId id="264" r:id="rId9"/>
    <p:sldId id="265" r:id="rId10"/>
    <p:sldId id="261" r:id="rId11"/>
    <p:sldId id="262" r:id="rId12"/>
    <p:sldId id="266" r:id="rId13"/>
    <p:sldId id="267" r:id="rId14"/>
    <p:sldId id="268" r:id="rId15"/>
    <p:sldId id="263" r:id="rId16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1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89554" autoAdjust="0"/>
  </p:normalViewPr>
  <p:slideViewPr>
    <p:cSldViewPr snapToGrid="0">
      <p:cViewPr>
        <p:scale>
          <a:sx n="100" d="100"/>
          <a:sy n="100" d="100"/>
        </p:scale>
        <p:origin x="18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6F12B9E7-FB4A-4632-9470-75D137C10C76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698D24F7-7192-491C-9D4D-BDFF617BA6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2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52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608E37E-7B0A-45D9-A8F1-0F4057737E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422" r="2422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F3BFA94-09DF-414B-8E3E-79F8819225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8F17470-F623-48A6-841D-645641D1EC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4BFDC8E-07C8-4C41-89EE-65D201D193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265623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rgbClr val="CC1921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9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90A2382-F74E-4AB7-8013-11BF4A9D77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8455"/>
          <a:stretch/>
        </p:blipFill>
        <p:spPr>
          <a:xfrm>
            <a:off x="-3" y="0"/>
            <a:ext cx="2880001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rgbClr val="CC1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296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0D21C6D4-4A87-4E70-8F9B-46547FA2A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8455"/>
          <a:stretch/>
        </p:blipFill>
        <p:spPr>
          <a:xfrm>
            <a:off x="-3" y="0"/>
            <a:ext cx="2880001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rgbClr val="CC1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292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rgbClr val="CC1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784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D8D4E737-2838-4298-B300-368A8C5A4E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670" r="1670"/>
          <a:stretch/>
        </p:blipFill>
        <p:spPr>
          <a:xfrm>
            <a:off x="0" y="0"/>
            <a:ext cx="9143998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F3BFA94-09DF-414B-8E3E-79F8819225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8F17470-F623-48A6-841D-645641D1EC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97F2177-98BF-46FD-89CA-1169BEDFA4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31163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3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202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01127581-7FED-4772-BFEF-63194B0FCE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457"/>
          <a:stretch/>
        </p:blipFill>
        <p:spPr>
          <a:xfrm>
            <a:off x="-3" y="0"/>
            <a:ext cx="2880001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12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37C03B3-0FBA-484A-B755-BFD0B903FF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457"/>
          <a:stretch/>
        </p:blipFill>
        <p:spPr>
          <a:xfrm>
            <a:off x="-3" y="0"/>
            <a:ext cx="2880001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3"/>
          </a:solidFill>
        </p:grpSpPr>
        <p:sp>
          <p:nvSpPr>
            <p:cNvPr id="12" name="Rounded Rectangle 11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63081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00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2E30A2E6-066B-4933-99D8-4FB1F50C81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7478"/>
          <a:stretch/>
        </p:blipFill>
        <p:spPr>
          <a:xfrm>
            <a:off x="-2" y="-1"/>
            <a:ext cx="2880001" cy="685800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40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BAE5EE3-CEE1-41FA-BB5F-4BD3D04259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134" r="4677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F3BFA94-09DF-414B-8E3E-79F8819225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8F17470-F623-48A6-841D-645641D1EC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5EBAE19-9CF3-4DF7-985B-BA0B0420CA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269621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4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725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F63771C-AE88-4085-B2E5-D60254CE2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6730"/>
          <a:stretch/>
        </p:blipFill>
        <p:spPr>
          <a:xfrm>
            <a:off x="0" y="0"/>
            <a:ext cx="287999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2" name="Rounded Rectangle 11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427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822BDBE-6315-4A96-8328-5CBB5C6C8F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6730"/>
          <a:stretch/>
        </p:blipFill>
        <p:spPr>
          <a:xfrm>
            <a:off x="0" y="0"/>
            <a:ext cx="2879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4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52603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4"/>
          </a:solidFill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8385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5505F0D8-D216-4B4F-BEDA-78286DE97C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584" r="15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F590294-8A05-41CE-889B-0C324EF097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A53F5B6-BDC8-4B7E-A3FD-0B8288F2AD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E375FF5-065B-40F4-AD50-DED140366A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551316"/>
            <a:ext cx="7704000" cy="375536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text here</a:t>
            </a:r>
          </a:p>
          <a:p>
            <a:pPr lvl="0"/>
            <a:r>
              <a:rPr lang="en-US" dirty="0"/>
              <a:t>Align text to </a:t>
            </a:r>
            <a:r>
              <a:rPr lang="en-US" dirty="0" err="1"/>
              <a:t>centre</a:t>
            </a:r>
            <a:r>
              <a:rPr lang="en-US" dirty="0"/>
              <a:t> horizontally and vertically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01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5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47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D5BF56AE-AC16-4748-AFF2-BFEA9BC213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7478"/>
          <a:stretch/>
        </p:blipFill>
        <p:spPr>
          <a:xfrm>
            <a:off x="0" y="1"/>
            <a:ext cx="287999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5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38352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B205FFE-0C82-4B21-9099-DF088EF66C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7478"/>
          <a:stretch/>
        </p:blipFill>
        <p:spPr>
          <a:xfrm>
            <a:off x="0" y="1"/>
            <a:ext cx="2879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5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87219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5"/>
          </a:solidFill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9753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269FB55-7975-4C49-9615-CACC7CE0EE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7478"/>
          <a:stretch/>
        </p:blipFill>
        <p:spPr>
          <a:xfrm>
            <a:off x="-2" y="-1"/>
            <a:ext cx="2880001" cy="6858001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45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5E62CF-5287-493C-B79B-085E650303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091" r="2091"/>
          <a:stretch/>
        </p:blipFill>
        <p:spPr>
          <a:xfrm>
            <a:off x="0" y="1"/>
            <a:ext cx="9143998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63DF9E4-1FA4-437A-8021-CDC75C54E6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8794946-09D6-4DA6-9037-E9929A97E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ABBEB0C-E333-421D-BDFB-B442051765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310507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6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58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81315EE-726E-43F0-816E-3595791F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6225"/>
          <a:stretch/>
        </p:blipFill>
        <p:spPr>
          <a:xfrm>
            <a:off x="-1" y="1"/>
            <a:ext cx="2879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6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7458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06AD6A53-FF5E-4A3E-A47C-DEBBCB05A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6225"/>
          <a:stretch/>
        </p:blipFill>
        <p:spPr>
          <a:xfrm>
            <a:off x="-1" y="1"/>
            <a:ext cx="287999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6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35580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 smtClean="0"/>
              <a:t>Insert your images here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6"/>
          </a:solidFill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34231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5296B6FF-16B5-43F5-99F3-34E9CBCB60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071" r="3071"/>
          <a:stretch/>
        </p:blipFill>
        <p:spPr>
          <a:xfrm>
            <a:off x="0" y="1"/>
            <a:ext cx="9143998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0F481B9-F04C-40E6-9790-6D1A4D232C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00E0285-AB82-4464-9610-D20BAF849F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360579-F8C9-482A-AE5D-1D7B7DC562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353550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tx2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969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8183B37-4CCD-438D-8884-62131D2C8D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150"/>
          <a:stretch/>
        </p:blipFill>
        <p:spPr>
          <a:xfrm>
            <a:off x="-1" y="1"/>
            <a:ext cx="287999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tx2"/>
          </a:solidFill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43833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E57F4966-63F6-47BE-9006-3B7AD24801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150"/>
          <a:stretch/>
        </p:blipFill>
        <p:spPr>
          <a:xfrm>
            <a:off x="-1" y="1"/>
            <a:ext cx="287999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tx2"/>
          </a:solidFill>
        </p:grpSpPr>
        <p:sp>
          <p:nvSpPr>
            <p:cNvPr id="12" name="Rounded Rectangle 11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407763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tx2"/>
          </a:solidFill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98106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26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D83B008-F2D5-42F5-9F4F-5DFCB81957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422" r="2422"/>
          <a:stretch/>
        </p:blipFill>
        <p:spPr>
          <a:xfrm>
            <a:off x="0" y="1"/>
            <a:ext cx="9143998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3F78015-BDA2-478D-A4FD-C345F70AB0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11C7BED-A23A-4198-9C9B-44EAECFA79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E3E54F0-E221-4A38-955F-6914138DA5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5436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58CF03F-0C58-48CF-8214-D76A920CF1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586" r="258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F3BFA94-09DF-414B-8E3E-79F8819225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0" y="720000"/>
            <a:ext cx="1080000" cy="83131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8F17470-F623-48A6-841D-645641D1EC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344000" y="5306684"/>
            <a:ext cx="1080000" cy="831316"/>
          </a:xfrm>
          <a:prstGeom prst="rect">
            <a:avLst/>
          </a:prstGeom>
        </p:spPr>
      </p:pic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F931CA3-D817-4672-9E21-BC962D784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1550988"/>
            <a:ext cx="7704000" cy="37560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23227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FC4EA9C-EB93-489C-A4D1-65E488050CF5}"/>
              </a:ext>
            </a:extLst>
          </p:cNvPr>
          <p:cNvSpPr txBox="1">
            <a:spLocks/>
          </p:cNvSpPr>
          <p:nvPr userDrawn="1"/>
        </p:nvSpPr>
        <p:spPr>
          <a:xfrm>
            <a:off x="813387" y="1712420"/>
            <a:ext cx="6235805" cy="21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sz="5400" b="0" dirty="0">
              <a:solidFill>
                <a:schemeClr val="bg2">
                  <a:lumMod val="25000"/>
                </a:schemeClr>
              </a:solidFill>
              <a:latin typeface="Muli" panose="02000503040000020004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F352B-5E98-4E20-89AF-2DFFFB1F44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1800000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Resource </a:t>
            </a:r>
            <a:r>
              <a:rPr lang="en-US" dirty="0"/>
              <a:t>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D78D6-6D3F-4878-89FB-B31522A76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5418000"/>
            <a:ext cx="3103449" cy="72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05A28-4687-4A73-96A4-58DF4A33C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3599999"/>
            <a:ext cx="5626729" cy="144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Subtitle, including any course links and challenge references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  <a:solidFill>
            <a:schemeClr val="accent2"/>
          </a:solidFill>
        </p:grpSpPr>
        <p:sp>
          <p:nvSpPr>
            <p:cNvPr id="9" name="Rounded Rectangle 8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  <a:grpFill/>
          </p:spPr>
        </p:pic>
      </p:grp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FA5B76D0-5CF2-4285-BD4C-00025EE1267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346729" y="1800000"/>
            <a:ext cx="2290909" cy="3239999"/>
          </a:xfrm>
          <a:prstGeom prst="rect">
            <a:avLst/>
          </a:prstGeom>
          <a:solidFill>
            <a:schemeClr val="bg1"/>
          </a:solidFill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Book cover image here</a:t>
            </a:r>
          </a:p>
          <a:p>
            <a:r>
              <a:rPr lang="en-GB" dirty="0" smtClean="0"/>
              <a:t>Choose colour to 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2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0705F383-ACC6-481B-9642-19F67C614D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9412"/>
          <a:stretch/>
        </p:blipFill>
        <p:spPr>
          <a:xfrm>
            <a:off x="0" y="-1"/>
            <a:ext cx="2880000" cy="685800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4806C6-1BE6-46C8-AA4C-8EF68B1ADB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0000" y="1799999"/>
            <a:ext cx="5400000" cy="4338000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3039ED72-7D70-4F55-8281-EA4C82AB1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0" y="359999"/>
            <a:ext cx="4319999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shor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FCD58AE6-529C-45EC-B480-E3B90721C9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9412"/>
          <a:stretch/>
        </p:blipFill>
        <p:spPr>
          <a:xfrm>
            <a:off x="0" y="-1"/>
            <a:ext cx="2880000" cy="685800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2701A1-E64B-415A-AC31-94F332876E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40000" y="720000"/>
            <a:ext cx="5400000" cy="5417999"/>
          </a:xfrm>
          <a:prstGeom prst="rect">
            <a:avLst/>
          </a:prstGeo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A06268-4B32-4B03-BBB5-F437BF062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000" y="720000"/>
            <a:ext cx="2520000" cy="2880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title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2" name="Rounded Rectangle 11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510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C628A5-9D4C-4E6A-9A7A-6F352BE0D50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3999" y="1799999"/>
            <a:ext cx="8136002" cy="433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en-US" dirty="0"/>
              <a:t>Avoid using this slide for text – it is intended for visual content (</a:t>
            </a:r>
            <a:r>
              <a:rPr lang="en-US" dirty="0" err="1"/>
              <a:t>eg</a:t>
            </a:r>
            <a:r>
              <a:rPr lang="en-US" dirty="0"/>
              <a:t> graphs, charts, tables, images, diagrams)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9713DEE-7680-47B3-AAEC-49F3FA4D5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359999"/>
            <a:ext cx="7056001" cy="108000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560000" y="-191192"/>
            <a:ext cx="1080000" cy="1631192"/>
            <a:chOff x="7344000" y="-191192"/>
            <a:chExt cx="1080000" cy="1631192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7344000" y="-191192"/>
              <a:ext cx="1080000" cy="16311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65" y="540364"/>
              <a:ext cx="719269" cy="719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38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06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  <p:sldLayoutId id="2147483661" r:id="rId3"/>
    <p:sldLayoutId id="2147483673" r:id="rId4"/>
    <p:sldLayoutId id="2147483671" r:id="rId5"/>
    <p:sldLayoutId id="2147483719" r:id="rId6"/>
    <p:sldLayoutId id="2147483679" r:id="rId7"/>
    <p:sldLayoutId id="2147483662" r:id="rId8"/>
    <p:sldLayoutId id="2147483712" r:id="rId9"/>
    <p:sldLayoutId id="2147483702" r:id="rId10"/>
    <p:sldLayoutId id="2147483720" r:id="rId11"/>
    <p:sldLayoutId id="2147483681" r:id="rId12"/>
    <p:sldLayoutId id="2147483663" r:id="rId13"/>
    <p:sldLayoutId id="2147483713" r:id="rId14"/>
    <p:sldLayoutId id="2147483703" r:id="rId15"/>
    <p:sldLayoutId id="2147483721" r:id="rId16"/>
    <p:sldLayoutId id="2147483683" r:id="rId17"/>
    <p:sldLayoutId id="2147483664" r:id="rId18"/>
    <p:sldLayoutId id="2147483714" r:id="rId19"/>
    <p:sldLayoutId id="2147483704" r:id="rId20"/>
    <p:sldLayoutId id="2147483722" r:id="rId21"/>
    <p:sldLayoutId id="2147483665" r:id="rId22"/>
    <p:sldLayoutId id="2147483685" r:id="rId23"/>
    <p:sldLayoutId id="2147483715" r:id="rId24"/>
    <p:sldLayoutId id="2147483705" r:id="rId25"/>
    <p:sldLayoutId id="2147483723" r:id="rId26"/>
    <p:sldLayoutId id="2147483666" r:id="rId27"/>
    <p:sldLayoutId id="2147483687" r:id="rId28"/>
    <p:sldLayoutId id="2147483716" r:id="rId29"/>
    <p:sldLayoutId id="2147483706" r:id="rId30"/>
    <p:sldLayoutId id="2147483724" r:id="rId31"/>
    <p:sldLayoutId id="2147483689" r:id="rId32"/>
    <p:sldLayoutId id="2147483667" r:id="rId33"/>
    <p:sldLayoutId id="2147483717" r:id="rId34"/>
    <p:sldLayoutId id="2147483707" r:id="rId35"/>
    <p:sldLayoutId id="2147483725" r:id="rId36"/>
    <p:sldLayoutId id="2147483691" r:id="rId37"/>
    <p:sldLayoutId id="2147483668" r:id="rId38"/>
    <p:sldLayoutId id="2147483718" r:id="rId39"/>
    <p:sldLayoutId id="2147483708" r:id="rId4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Then and now – Christmas edition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History Short Course </a:t>
            </a:r>
          </a:p>
          <a:p>
            <a:r>
              <a:rPr lang="en-GB" dirty="0" smtClean="0"/>
              <a:t>Challenge 1A1</a:t>
            </a:r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1" r="2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6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present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92343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Share the images and news stories you have found with other people.</a:t>
            </a:r>
          </a:p>
          <a:p>
            <a:r>
              <a:rPr lang="en-GB" dirty="0" smtClean="0"/>
              <a:t>Discuss what aspects of Christmas in your local area have changed over time.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Similarities and differences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31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047867839"/>
              </p:ext>
            </p:extLst>
          </p:nvPr>
        </p:nvGraphicFramePr>
        <p:xfrm>
          <a:off x="503238" y="1800225"/>
          <a:ext cx="8137526" cy="4320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763">
                  <a:extLst>
                    <a:ext uri="{9D8B030D-6E8A-4147-A177-3AD203B41FA5}">
                      <a16:colId xmlns:a16="http://schemas.microsoft.com/office/drawing/2014/main" val="4070772678"/>
                    </a:ext>
                  </a:extLst>
                </a:gridCol>
                <a:gridCol w="4068763">
                  <a:extLst>
                    <a:ext uri="{9D8B030D-6E8A-4147-A177-3AD203B41FA5}">
                      <a16:colId xmlns:a16="http://schemas.microsoft.com/office/drawing/2014/main" val="1212946715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S</a:t>
                      </a:r>
                      <a:r>
                        <a:rPr lang="en-GB" baseline="0" dirty="0" smtClean="0"/>
                        <a:t>imilarities between Christmas in your area then and now</a:t>
                      </a:r>
                      <a:endParaRPr lang="en-GB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D</a:t>
                      </a:r>
                      <a:r>
                        <a:rPr lang="en-GB" baseline="0" dirty="0" smtClean="0"/>
                        <a:t>ifferences between Christmas in your area then and now</a:t>
                      </a:r>
                      <a:endParaRPr lang="en-GB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14158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384075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743168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00787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259286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1450070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then and now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05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Find </a:t>
            </a:r>
            <a:r>
              <a:rPr lang="en-US" b="1" dirty="0"/>
              <a:t>out about your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local area at Christmas </a:t>
            </a:r>
          </a:p>
          <a:p>
            <a:r>
              <a:rPr lang="en-US" dirty="0" smtClean="0"/>
              <a:t>Compare </a:t>
            </a:r>
            <a:r>
              <a:rPr lang="en-US" dirty="0"/>
              <a:t>recent website images and local news stories with ones from the </a:t>
            </a:r>
            <a:r>
              <a:rPr lang="en-US" dirty="0" smtClean="0"/>
              <a:t>past. </a:t>
            </a:r>
          </a:p>
          <a:p>
            <a:r>
              <a:rPr lang="en-US" dirty="0" smtClean="0"/>
              <a:t>Discuss in </a:t>
            </a:r>
            <a:r>
              <a:rPr lang="en-US" dirty="0"/>
              <a:t>a group what you have learned about your area and how it has changed over </a:t>
            </a:r>
            <a:r>
              <a:rPr lang="en-US" dirty="0" smtClean="0"/>
              <a:t>time.</a:t>
            </a:r>
          </a:p>
          <a:p>
            <a:r>
              <a:rPr lang="en-US" dirty="0" smtClean="0"/>
              <a:t>Display </a:t>
            </a:r>
            <a:r>
              <a:rPr lang="en-US" dirty="0"/>
              <a:t>your </a:t>
            </a:r>
            <a:r>
              <a:rPr lang="en-US" dirty="0" smtClean="0"/>
              <a:t>findings.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History Short Course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Challenge 1A1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83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Use the internet to find </a:t>
            </a:r>
            <a:r>
              <a:rPr lang="en-GB" dirty="0" smtClean="0"/>
              <a:t>three images and news stories </a:t>
            </a:r>
            <a:r>
              <a:rPr lang="en-GB" dirty="0"/>
              <a:t>of your local area </a:t>
            </a:r>
            <a:r>
              <a:rPr lang="en-GB" dirty="0" smtClean="0"/>
              <a:t>in </a:t>
            </a:r>
            <a:r>
              <a:rPr lang="en-GB" dirty="0"/>
              <a:t>the </a:t>
            </a:r>
            <a:r>
              <a:rPr lang="en-GB" dirty="0" smtClean="0"/>
              <a:t>past.</a:t>
            </a:r>
          </a:p>
          <a:p>
            <a:r>
              <a:rPr lang="en-GB" dirty="0" smtClean="0"/>
              <a:t>Look for images and stories from Christmas time (</a:t>
            </a:r>
            <a:r>
              <a:rPr lang="en-GB" dirty="0" err="1" smtClean="0"/>
              <a:t>eg</a:t>
            </a:r>
            <a:r>
              <a:rPr lang="en-GB" dirty="0"/>
              <a:t> </a:t>
            </a:r>
            <a:r>
              <a:rPr lang="en-GB" dirty="0" smtClean="0"/>
              <a:t>Christmas decorations, events, adverts, shops, churches).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past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364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past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96007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past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53716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past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64133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Use the internet to find </a:t>
            </a:r>
            <a:r>
              <a:rPr lang="en-GB" dirty="0" smtClean="0"/>
              <a:t>three images and news stories from </a:t>
            </a:r>
            <a:r>
              <a:rPr lang="en-GB" dirty="0"/>
              <a:t>your local area </a:t>
            </a:r>
            <a:r>
              <a:rPr lang="en-GB" dirty="0" smtClean="0"/>
              <a:t>this Christmas.</a:t>
            </a:r>
          </a:p>
          <a:p>
            <a:r>
              <a:rPr lang="en-GB" dirty="0" smtClean="0"/>
              <a:t>You could take your own photos </a:t>
            </a:r>
            <a:r>
              <a:rPr lang="en-GB" dirty="0"/>
              <a:t>(</a:t>
            </a:r>
            <a:r>
              <a:rPr lang="en-GB" dirty="0" err="1"/>
              <a:t>eg</a:t>
            </a:r>
            <a:r>
              <a:rPr lang="en-GB" dirty="0"/>
              <a:t> Christmas decorations, events, adverts, shops, churches</a:t>
            </a:r>
            <a:r>
              <a:rPr lang="en-GB" dirty="0" smtClean="0"/>
              <a:t>).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present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52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present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33793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503999" y="1799999"/>
            <a:ext cx="8136002" cy="3991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Christmas present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503999" y="5791199"/>
            <a:ext cx="8136001" cy="3467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smtClean="0"/>
              <a:t>Source website: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7542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ASDAN brand">
      <a:dk1>
        <a:srgbClr val="434342"/>
      </a:dk1>
      <a:lt1>
        <a:sysClr val="window" lastClr="FFFFFF"/>
      </a:lt1>
      <a:dk2>
        <a:srgbClr val="6B6A6B"/>
      </a:dk2>
      <a:lt2>
        <a:srgbClr val="A9A9A9"/>
      </a:lt2>
      <a:accent1>
        <a:srgbClr val="951B81"/>
      </a:accent1>
      <a:accent2>
        <a:srgbClr val="E3175C"/>
      </a:accent2>
      <a:accent3>
        <a:srgbClr val="EB8719"/>
      </a:accent3>
      <a:accent4>
        <a:srgbClr val="008D36"/>
      </a:accent4>
      <a:accent5>
        <a:srgbClr val="009588"/>
      </a:accent5>
      <a:accent6>
        <a:srgbClr val="1D74B8"/>
      </a:accent6>
      <a:hlink>
        <a:srgbClr val="1D71B8"/>
      </a:hlink>
      <a:folHlink>
        <a:srgbClr val="29235C"/>
      </a:folHlink>
    </a:clrScheme>
    <a:fontScheme name="ASDA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9AD97D614EB4DB1CA88542404BF10" ma:contentTypeVersion="14" ma:contentTypeDescription="Create a new document." ma:contentTypeScope="" ma:versionID="c57548e329aa14cf886923f54505a99a">
  <xsd:schema xmlns:xsd="http://www.w3.org/2001/XMLSchema" xmlns:xs="http://www.w3.org/2001/XMLSchema" xmlns:p="http://schemas.microsoft.com/office/2006/metadata/properties" xmlns:ns2="581d70dd-7f16-4f7f-83e2-da1f8fa6c1dc" xmlns:ns3="5383c32d-9063-4266-adfd-45a304913377" targetNamespace="http://schemas.microsoft.com/office/2006/metadata/properties" ma:root="true" ma:fieldsID="c34de9da3a28481804406bf21af29d31" ns2:_="" ns3:_="">
    <xsd:import namespace="581d70dd-7f16-4f7f-83e2-da1f8fa6c1dc"/>
    <xsd:import namespace="5383c32d-9063-4266-adfd-45a3049133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d70dd-7f16-4f7f-83e2-da1f8fa6c1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15b59a4c-6d82-411b-b4e3-fbeeb06bee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83c32d-9063-4266-adfd-45a3049133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68cc3d0-e4bf-45ec-a586-1c27c4a89650}" ma:internalName="TaxCatchAll" ma:showField="CatchAllData" ma:web="5383c32d-9063-4266-adfd-45a3049133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1d70dd-7f16-4f7f-83e2-da1f8fa6c1dc">
      <Terms xmlns="http://schemas.microsoft.com/office/infopath/2007/PartnerControls"/>
    </lcf76f155ced4ddcb4097134ff3c332f>
    <TaxCatchAll xmlns="5383c32d-9063-4266-adfd-45a304913377" xsi:nil="true"/>
  </documentManagement>
</p:properties>
</file>

<file path=customXml/itemProps1.xml><?xml version="1.0" encoding="utf-8"?>
<ds:datastoreItem xmlns:ds="http://schemas.openxmlformats.org/officeDocument/2006/customXml" ds:itemID="{5CB46B82-0C36-4771-B3D2-FA91E669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1d70dd-7f16-4f7f-83e2-da1f8fa6c1dc"/>
    <ds:schemaRef ds:uri="5383c32d-9063-4266-adfd-45a3049133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ACE470-D712-48E5-9F47-E1450675DF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E0E1CA-E560-4F2F-8E31-5376F52AD456}">
  <ds:schemaRefs>
    <ds:schemaRef ds:uri="581d70dd-7f16-4f7f-83e2-da1f8fa6c1dc"/>
    <ds:schemaRef ds:uri="http://schemas.microsoft.com/office/infopath/2007/PartnerControls"/>
    <ds:schemaRef ds:uri="http://purl.org/dc/dcmitype/"/>
    <ds:schemaRef ds:uri="5383c32d-9063-4266-adfd-45a304913377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2469</TotalTime>
  <Words>225</Words>
  <Application>Microsoft Office PowerPoint</Application>
  <PresentationFormat>On-screen Show (4:3)</PresentationFormat>
  <Paragraphs>32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Muli</vt:lpstr>
      <vt:lpstr>Office Theme</vt:lpstr>
      <vt:lpstr>PowerPoint Presentation</vt:lpstr>
      <vt:lpstr>History Short Course  Challenge 1A1</vt:lpstr>
      <vt:lpstr>Christmas past</vt:lpstr>
      <vt:lpstr>Christmas past</vt:lpstr>
      <vt:lpstr>Christmas past</vt:lpstr>
      <vt:lpstr>Christmas past</vt:lpstr>
      <vt:lpstr>Christmas present</vt:lpstr>
      <vt:lpstr>Christmas present</vt:lpstr>
      <vt:lpstr>Christmas present</vt:lpstr>
      <vt:lpstr>Christmas present</vt:lpstr>
      <vt:lpstr>Similarities and differences</vt:lpstr>
      <vt:lpstr>Christmas then and now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Catrin Jones</dc:creator>
  <cp:lastModifiedBy>Jemma Davies</cp:lastModifiedBy>
  <cp:revision>120</cp:revision>
  <dcterms:created xsi:type="dcterms:W3CDTF">2023-03-21T10:03:07Z</dcterms:created>
  <dcterms:modified xsi:type="dcterms:W3CDTF">2023-11-16T12:23:16Z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0x0101004219AD97D614EB4DB1CA88542404BF10</vt:lpwstr>
  </property>
  <property fmtid="{D5CDD505-2E9C-101B-9397-08002B2CF9AE}" pid="3" name="MediaServiceImageTags">
    <vt:lpwstr/>
  </property>
</Properties>
</file>